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51206400" cy="28803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150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A50E6-FAA5-B947-61C4-061B52CEA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5F600-D406-AB37-3ABD-3A07C619E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12B55-5877-5BF4-DBA7-72C571F4E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8465C-7858-2408-20FE-AA1CDE23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DBAD6-B3AB-3E90-164B-1B21FEE8E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7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8D421-B91A-8CB8-8EB0-18E13A72B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050FE-6DE7-598D-3CE2-F950B7451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7B885-FE82-F442-241C-749AAD24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AAFD8-C25B-A0D3-1FA4-3746BDADB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0560A-4824-6D2F-D71B-4C56CD516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9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255B68-DF22-F038-3D5C-FD5FF33A1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AFA86A-9EB1-0038-091C-DB872B4A7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E8401-DC3C-AE59-51CC-414086253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9ACB6-DFBE-67D5-4747-B026F4268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60A5A-6BB1-D0D0-1D60-0015B31ED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1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AA911-0790-EF67-7B51-4A40D4FA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819EE-5837-6045-F8A3-3FEC7136F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1DD8B-4B2F-AEAA-9B6F-9D26C621D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1F85C-9F56-9954-DB49-E81B6A79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4455C-9A76-CE2B-D7BB-ED8ACF8C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98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59B1D-2610-38DC-32D6-6EE7C072C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F8E83-D9AE-2841-290E-B37A49D89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493EC-F14D-4E07-30C9-1AA2967F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C3B6C-6329-07B3-51E0-D5F1E72A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A0A63-009F-96B8-3378-96D1C50EE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9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28CA3-968A-0C9C-89FF-EA1E479C5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58BB4-BF4B-C632-3888-BA9A7D9DC9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2477D-E88A-808F-16B8-D3BB5C914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F81CC-5920-B4E1-4845-74CA5777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29DB0-AD7D-C152-EF22-9D4245EDA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FA9518-BB3C-75EF-BE63-86352EA6A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4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437CE-59B6-5AE8-7EF2-996E2D2DB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B111D-B273-EF09-0E46-345A6EEE9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8DFB7-D0FB-DEAE-C8B3-7A584B399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48196E-C017-CE3B-76B3-99C7CF4C1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F50D87-54D1-849A-F860-7448E6211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6AEBEF-579E-9C32-F23B-C4A11E28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B69325-8478-2F95-E13A-5B38FDF21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68FEA-51FB-7A50-6234-DC84016D9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3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0F135-E52C-69A6-7CB4-B924B7F8C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CB7DC3-F78E-D717-57AE-E5EC0B88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E718C-C7D2-0EAB-27FB-C993DF64B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320F67-02D1-F095-224D-096074B82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5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E58499-5C03-7775-4469-86C92CE4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0E5CB-BF93-4E39-487C-F1671DD09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67A75-16A4-C869-D1BC-CE5EE8AD7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2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A7FC4-9F33-68D0-74C1-84C57D9A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D879F-F48F-F02B-C8ED-172AC83F2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42472-9F0D-92A1-E99A-D2B4816AC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FB5B9-EA3B-EDFA-DA40-CD9E8E097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6F408-7350-8FD3-2FDB-D228F7F45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6BF71-5089-5272-49FE-0DF49F721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9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0495E-235F-A00B-3967-2ADBEAE6E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C7120A-0BB4-7E3E-E6FC-D1616727E2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5AA85E-D190-83DB-BBF9-7313EBF99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54275-706A-6B50-1E1A-13F27F61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53977-4F10-D201-4CE8-5457A8A05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AAD4D0-6A17-8E8A-9CE5-9ACBA0AF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0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20A3C-3A2F-56D6-659A-828C541DF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481F5-AB2B-7236-1250-DD57494E2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BBB1F-BFE0-7ADE-B671-90CCD9500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7F966-6DE8-401E-9BD7-24E2A65DD029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B275-C605-C741-65C0-57D20C674A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563C4-C5A7-EC6F-1043-9FD395C86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4E21-5D02-4B13-8BAD-E3C33F639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3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9C39-8F21-4C08-A9C7-F53F5F1D1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2936" y="11173917"/>
            <a:ext cx="15054947" cy="556736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SAMPLE SLIDE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8E8D88C-0865-43AE-A0BC-29902B5610EE}"/>
              </a:ext>
            </a:extLst>
          </p:cNvPr>
          <p:cNvSpPr txBox="1">
            <a:spLocks/>
          </p:cNvSpPr>
          <p:nvPr/>
        </p:nvSpPr>
        <p:spPr>
          <a:xfrm>
            <a:off x="47027" y="29653089"/>
            <a:ext cx="1344168" cy="1817512"/>
          </a:xfrm>
          <a:prstGeom prst="rect">
            <a:avLst/>
          </a:prstGeom>
        </p:spPr>
        <p:txBody>
          <a:bodyPr vert="horz" lIns="106680" tIns="53340" rIns="106680" bIns="53340" rtlCol="0" anchor="ctr"/>
          <a:lstStyle>
            <a:defPPr>
              <a:defRPr lang="en-US"/>
            </a:defPPr>
            <a:lvl1pPr marL="0" algn="r" defTabSz="457200" rtl="0" eaLnBrk="1" latinLnBrk="0" hangingPunct="1">
              <a:defRPr sz="51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1837B-46FF-4EB2-B59C-BBB8C8160514}" type="slidenum">
              <a:rPr kumimoji="0" lang="en-US" sz="597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597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F26A806-D255-4064-81E2-AD1CE5C0EEFD}"/>
              </a:ext>
            </a:extLst>
          </p:cNvPr>
          <p:cNvSpPr txBox="1">
            <a:spLocks/>
          </p:cNvSpPr>
          <p:nvPr/>
        </p:nvSpPr>
        <p:spPr>
          <a:xfrm>
            <a:off x="3" y="27270077"/>
            <a:ext cx="2782387" cy="1533525"/>
          </a:xfrm>
          <a:prstGeom prst="rect">
            <a:avLst/>
          </a:prstGeom>
        </p:spPr>
        <p:txBody>
          <a:bodyPr vert="horz" lIns="384048" tIns="192024" rIns="384048" bIns="192024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1837B-46FF-4EB2-B59C-BBB8C8160514}" type="slidenum">
              <a:rPr kumimoji="0" lang="en-US" sz="672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672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C32498-C26C-ACCD-47C5-C5C353D8C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" y="-1"/>
            <a:ext cx="51159373" cy="914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53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61F9D7-1A2A-4647-8D03-05F212FDB54C}"/>
              </a:ext>
            </a:extLst>
          </p:cNvPr>
          <p:cNvSpPr txBox="1">
            <a:spLocks/>
          </p:cNvSpPr>
          <p:nvPr/>
        </p:nvSpPr>
        <p:spPr>
          <a:xfrm>
            <a:off x="10578788" y="9607836"/>
            <a:ext cx="33630224" cy="4793964"/>
          </a:xfrm>
          <a:prstGeom prst="rect">
            <a:avLst/>
          </a:prstGeom>
        </p:spPr>
        <p:txBody>
          <a:bodyPr vert="horz" lIns="384048" tIns="192024" rIns="384048" bIns="19202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48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SAMPLE SLIDE 1</a:t>
            </a:r>
            <a:endParaRPr kumimoji="0" lang="en-GB" sz="18481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F309FAD-238C-42E0-A8A3-D3DE1993CDB6}"/>
              </a:ext>
            </a:extLst>
          </p:cNvPr>
          <p:cNvSpPr txBox="1">
            <a:spLocks/>
          </p:cNvSpPr>
          <p:nvPr/>
        </p:nvSpPr>
        <p:spPr>
          <a:xfrm>
            <a:off x="5155630" y="15547610"/>
            <a:ext cx="33676776" cy="11917379"/>
          </a:xfrm>
          <a:prstGeom prst="rect">
            <a:avLst/>
          </a:prstGeom>
        </p:spPr>
        <p:txBody>
          <a:bodyPr vert="horz" lIns="384048" tIns="192024" rIns="384048" bIns="19202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8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use PowerPoint to my advantage</a:t>
            </a:r>
          </a:p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8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Projecting the best image</a:t>
            </a:r>
          </a:p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8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you hear me?</a:t>
            </a:r>
          </a:p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8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you see my slides?</a:t>
            </a:r>
          </a:p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8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my slides also visible from the back of the room?</a:t>
            </a:r>
          </a:p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8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AV-friendly meeting space</a:t>
            </a:r>
          </a:p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008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B16E8-664D-4F7D-B9D9-07998F74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027" y="29653089"/>
            <a:ext cx="1344168" cy="1817512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1837B-46FF-4EB2-B59C-BBB8C8160514}" type="slidenum">
              <a:rPr kumimoji="0" lang="en-US" sz="504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504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9926223-F944-4D1A-A393-769C0EC3F2DF}"/>
              </a:ext>
            </a:extLst>
          </p:cNvPr>
          <p:cNvSpPr txBox="1">
            <a:spLocks/>
          </p:cNvSpPr>
          <p:nvPr/>
        </p:nvSpPr>
        <p:spPr>
          <a:xfrm>
            <a:off x="3" y="27270077"/>
            <a:ext cx="2782387" cy="1533525"/>
          </a:xfrm>
          <a:prstGeom prst="rect">
            <a:avLst/>
          </a:prstGeom>
        </p:spPr>
        <p:txBody>
          <a:bodyPr vert="horz" lIns="384048" tIns="192024" rIns="384048" bIns="192024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1837B-46FF-4EB2-B59C-BBB8C8160514}" type="slidenum">
              <a:rPr kumimoji="0" lang="en-US" sz="672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672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C04196-66A2-E37E-4672-09A70F588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" y="-1"/>
            <a:ext cx="51159373" cy="914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78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61F9D7-1A2A-4647-8D03-05F212FDB54C}"/>
              </a:ext>
            </a:extLst>
          </p:cNvPr>
          <p:cNvSpPr txBox="1">
            <a:spLocks/>
          </p:cNvSpPr>
          <p:nvPr/>
        </p:nvSpPr>
        <p:spPr>
          <a:xfrm>
            <a:off x="10045388" y="10379609"/>
            <a:ext cx="33630224" cy="4793964"/>
          </a:xfrm>
          <a:prstGeom prst="rect">
            <a:avLst/>
          </a:prstGeom>
        </p:spPr>
        <p:txBody>
          <a:bodyPr vert="horz" lIns="384048" tIns="192024" rIns="384048" bIns="19202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481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SAMPLE SLIDE 2</a:t>
            </a:r>
            <a:endParaRPr kumimoji="0" lang="en-GB" sz="18481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F309FAD-238C-42E0-A8A3-D3DE1993CDB6}"/>
              </a:ext>
            </a:extLst>
          </p:cNvPr>
          <p:cNvSpPr txBox="1">
            <a:spLocks/>
          </p:cNvSpPr>
          <p:nvPr/>
        </p:nvSpPr>
        <p:spPr>
          <a:xfrm>
            <a:off x="4622230" y="16312818"/>
            <a:ext cx="33676776" cy="11917379"/>
          </a:xfrm>
          <a:prstGeom prst="rect">
            <a:avLst/>
          </a:prstGeom>
        </p:spPr>
        <p:txBody>
          <a:bodyPr vert="horz" lIns="384048" tIns="192024" rIns="384048" bIns="19202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8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Speaking at </a:t>
            </a:r>
            <a:r>
              <a:rPr kumimoji="0" lang="en-US" sz="1008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ibaeconf</a:t>
            </a:r>
            <a:endParaRPr kumimoji="0" lang="en-US" sz="1008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8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to think about?</a:t>
            </a:r>
          </a:p>
          <a:p>
            <a:pPr marL="3360516" marR="0" lvl="1" indent="-144022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Keep it simple</a:t>
            </a:r>
          </a:p>
          <a:p>
            <a:pPr marL="3360516" marR="0" lvl="1" indent="-144022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Larger text is easier to read</a:t>
            </a:r>
          </a:p>
          <a:p>
            <a:pPr marL="3360516" marR="0" lvl="1" indent="-144022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words rather than sentences</a:t>
            </a:r>
          </a:p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8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Bullet points are there to remind you, not to tell the whole story</a:t>
            </a:r>
          </a:p>
          <a:p>
            <a:pPr marL="1440221" marR="0" lvl="0" indent="-1440221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008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434BF8-CE7C-4AD4-B55B-135496CA5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1837B-46FF-4EB2-B59C-BBB8C8160514}" type="slidenum">
              <a:rPr kumimoji="0" lang="en-US" sz="504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504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EA4552-B30C-4FBA-863D-08641674C604}"/>
              </a:ext>
            </a:extLst>
          </p:cNvPr>
          <p:cNvSpPr txBox="1">
            <a:spLocks/>
          </p:cNvSpPr>
          <p:nvPr/>
        </p:nvSpPr>
        <p:spPr>
          <a:xfrm>
            <a:off x="3" y="27270077"/>
            <a:ext cx="2782387" cy="1533525"/>
          </a:xfrm>
          <a:prstGeom prst="rect">
            <a:avLst/>
          </a:prstGeom>
        </p:spPr>
        <p:txBody>
          <a:bodyPr vert="horz" lIns="384048" tIns="192024" rIns="384048" bIns="192024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1837B-46FF-4EB2-B59C-BBB8C8160514}" type="slidenum">
              <a:rPr kumimoji="0" lang="en-US" sz="672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672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A27247-B830-4676-9238-8EEC7BC5E40A}"/>
              </a:ext>
            </a:extLst>
          </p:cNvPr>
          <p:cNvSpPr txBox="1">
            <a:spLocks/>
          </p:cNvSpPr>
          <p:nvPr/>
        </p:nvSpPr>
        <p:spPr>
          <a:xfrm>
            <a:off x="47027" y="29653089"/>
            <a:ext cx="1344168" cy="1817512"/>
          </a:xfrm>
          <a:prstGeom prst="rect">
            <a:avLst/>
          </a:prstGeom>
        </p:spPr>
        <p:txBody>
          <a:bodyPr vert="horz" lIns="106680" tIns="53340" rIns="106680" bIns="53340" rtlCol="0" anchor="ctr"/>
          <a:lstStyle>
            <a:defPPr>
              <a:defRPr lang="en-US"/>
            </a:defPPr>
            <a:lvl1pPr marL="0" algn="r" defTabSz="457200" rtl="0" eaLnBrk="1" latinLnBrk="0" hangingPunct="1">
              <a:defRPr sz="51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1837B-46FF-4EB2-B59C-BBB8C8160514}" type="slidenum">
              <a:rPr kumimoji="0" lang="en-US" sz="597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597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19C23B-0D9A-15AE-399A-5983E1817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" y="-1"/>
            <a:ext cx="51159373" cy="914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99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0711" y="9140474"/>
            <a:ext cx="33676915" cy="48006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SAMPLE SLIDE 3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DCF69-9E8D-40D0-A75B-368C6977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1837B-46FF-4EB2-B59C-BBB8C8160514}" type="slidenum">
              <a:rPr kumimoji="0" lang="en-US" sz="504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504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61659" y="12552609"/>
            <a:ext cx="25767782" cy="1567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91630C8-48DC-4433-90E3-98818A0ADC33}"/>
              </a:ext>
            </a:extLst>
          </p:cNvPr>
          <p:cNvSpPr txBox="1">
            <a:spLocks/>
          </p:cNvSpPr>
          <p:nvPr/>
        </p:nvSpPr>
        <p:spPr>
          <a:xfrm>
            <a:off x="3" y="27270077"/>
            <a:ext cx="2782387" cy="1533525"/>
          </a:xfrm>
          <a:prstGeom prst="rect">
            <a:avLst/>
          </a:prstGeom>
        </p:spPr>
        <p:txBody>
          <a:bodyPr vert="horz" lIns="384048" tIns="192024" rIns="384048" bIns="192024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1837B-46FF-4EB2-B59C-BBB8C8160514}" type="slidenum">
              <a:rPr kumimoji="0" lang="en-US" sz="672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672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93713-4E85-4D42-8F89-1FAE6B653866}"/>
              </a:ext>
            </a:extLst>
          </p:cNvPr>
          <p:cNvSpPr txBox="1">
            <a:spLocks/>
          </p:cNvSpPr>
          <p:nvPr/>
        </p:nvSpPr>
        <p:spPr>
          <a:xfrm>
            <a:off x="47027" y="29653089"/>
            <a:ext cx="1344168" cy="1817512"/>
          </a:xfrm>
          <a:prstGeom prst="rect">
            <a:avLst/>
          </a:prstGeom>
        </p:spPr>
        <p:txBody>
          <a:bodyPr vert="horz" lIns="106680" tIns="53340" rIns="106680" bIns="53340" rtlCol="0" anchor="ctr"/>
          <a:lstStyle>
            <a:defPPr>
              <a:defRPr lang="en-US"/>
            </a:defPPr>
            <a:lvl1pPr marL="0" algn="r" defTabSz="457200" rtl="0" eaLnBrk="1" latinLnBrk="0" hangingPunct="1">
              <a:defRPr sz="51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1837B-46FF-4EB2-B59C-BBB8C8160514}" type="slidenum">
              <a:rPr kumimoji="0" lang="en-US" sz="5974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5974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018EE6-639B-D2CC-4A64-8257474B30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" y="-1"/>
            <a:ext cx="51159373" cy="914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30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93</Words>
  <Application>Microsoft Office PowerPoint</Application>
  <PresentationFormat>Custom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SAMPLE SLIDE</vt:lpstr>
      <vt:lpstr>PowerPoint Presentation</vt:lpstr>
      <vt:lpstr>PowerPoint Presentation</vt:lpstr>
      <vt:lpstr>SAMPLE 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SLIDE</dc:title>
  <dc:creator>Koosha</dc:creator>
  <cp:lastModifiedBy>Laptop</cp:lastModifiedBy>
  <cp:revision>4</cp:revision>
  <dcterms:created xsi:type="dcterms:W3CDTF">2019-08-07T09:45:11Z</dcterms:created>
  <dcterms:modified xsi:type="dcterms:W3CDTF">2023-06-04T23:16:46Z</dcterms:modified>
</cp:coreProperties>
</file>